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A3BFB-5EE3-42AF-AFB3-85C559680AC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FC0C5-D8EB-473E-AE26-71669BF74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619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675"/>
          </a:xfrm>
          <a:prstGeom prst="rect">
            <a:avLst/>
          </a:prstGeom>
        </p:spPr>
        <p:txBody>
          <a:bodyPr vert="horz" lIns="93095" tIns="46548" rIns="93095" bIns="4654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5"/>
          </a:xfrm>
          <a:prstGeom prst="rect">
            <a:avLst/>
          </a:prstGeom>
        </p:spPr>
        <p:txBody>
          <a:bodyPr vert="horz" lIns="93095" tIns="46548" rIns="93095" bIns="46548" rtlCol="0"/>
          <a:lstStyle>
            <a:lvl1pPr algn="r">
              <a:defRPr sz="1200"/>
            </a:lvl1pPr>
          </a:lstStyle>
          <a:p>
            <a:fld id="{7AE7E9C9-97F7-44AE-B0F0-3AAD22FFDA6D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5" tIns="46548" rIns="93095" bIns="4654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3095" tIns="46548" rIns="93095" bIns="4654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1" cy="502674"/>
          </a:xfrm>
          <a:prstGeom prst="rect">
            <a:avLst/>
          </a:prstGeom>
        </p:spPr>
        <p:txBody>
          <a:bodyPr vert="horz" lIns="93095" tIns="46548" rIns="93095" bIns="465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3095" tIns="46548" rIns="93095" bIns="46548" rtlCol="0" anchor="b"/>
          <a:lstStyle>
            <a:lvl1pPr algn="r">
              <a:defRPr sz="1200"/>
            </a:lvl1pPr>
          </a:lstStyle>
          <a:p>
            <a:fld id="{4B1AC94B-4D9E-42AE-99A2-E53AC91A4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3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AC94B-4D9E-42AE-99A2-E53AC91A4A2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1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72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08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76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73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2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02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526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26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34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83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46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/>
          <p:nvPr/>
        </p:nvSpPr>
        <p:spPr>
          <a:xfrm>
            <a:off x="909033" y="3888761"/>
            <a:ext cx="3352799" cy="1083592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　</a:t>
            </a:r>
            <a:endParaRPr lang="en-US" altLang="ja-JP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1" name="片側の 2 つの角を切り取った四角形 40"/>
          <p:cNvSpPr/>
          <p:nvPr/>
        </p:nvSpPr>
        <p:spPr>
          <a:xfrm rot="16200000">
            <a:off x="-2640143" y="3261794"/>
            <a:ext cx="6838951" cy="334412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片側の 2 つの角を切り取った四角形 41"/>
          <p:cNvSpPr/>
          <p:nvPr/>
        </p:nvSpPr>
        <p:spPr>
          <a:xfrm rot="5400000">
            <a:off x="10797376" y="3377723"/>
            <a:ext cx="1133479" cy="18777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片側の 2 つの角を切り取った四角形 42"/>
          <p:cNvSpPr/>
          <p:nvPr/>
        </p:nvSpPr>
        <p:spPr>
          <a:xfrm rot="5400000">
            <a:off x="10770962" y="633000"/>
            <a:ext cx="1133479" cy="18777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片側の 2 つの角を切り取った四角形 43"/>
          <p:cNvSpPr/>
          <p:nvPr/>
        </p:nvSpPr>
        <p:spPr>
          <a:xfrm rot="5400000">
            <a:off x="10819025" y="6063581"/>
            <a:ext cx="1133479" cy="18777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コネクタ 45"/>
          <p:cNvCxnSpPr/>
          <p:nvPr/>
        </p:nvCxnSpPr>
        <p:spPr>
          <a:xfrm>
            <a:off x="11237466" y="0"/>
            <a:ext cx="51814" cy="685800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952927" y="6835776"/>
            <a:ext cx="10338952" cy="95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V="1">
            <a:off x="952927" y="2091"/>
            <a:ext cx="10303589" cy="128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グループ化 52"/>
          <p:cNvGrpSpPr/>
          <p:nvPr/>
        </p:nvGrpSpPr>
        <p:grpSpPr>
          <a:xfrm>
            <a:off x="462710" y="-10453"/>
            <a:ext cx="7598243" cy="6949444"/>
            <a:chOff x="448169" y="0"/>
            <a:chExt cx="7598243" cy="6949444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448169" y="0"/>
              <a:ext cx="7579837" cy="6949444"/>
              <a:chOff x="286109" y="0"/>
              <a:chExt cx="7579837" cy="6949444"/>
            </a:xfrm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286109" y="0"/>
                <a:ext cx="3995488" cy="6858000"/>
                <a:chOff x="4098257" y="1302669"/>
                <a:chExt cx="3995488" cy="6858000"/>
              </a:xfrm>
            </p:grpSpPr>
            <p:sp>
              <p:nvSpPr>
                <p:cNvPr id="4" name="正方形/長方形 3"/>
                <p:cNvSpPr/>
                <p:nvPr/>
              </p:nvSpPr>
              <p:spPr>
                <a:xfrm>
                  <a:off x="4594559" y="1312194"/>
                  <a:ext cx="3423486" cy="6848475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5" name="正方形/長方形 4"/>
                <p:cNvSpPr/>
                <p:nvPr/>
              </p:nvSpPr>
              <p:spPr>
                <a:xfrm>
                  <a:off x="4098257" y="1302669"/>
                  <a:ext cx="3419475" cy="759182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4000" b="0" cap="none" spc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しない！</a:t>
                  </a:r>
                  <a:endParaRPr lang="en-US" altLang="ja-JP" sz="4000" b="0" cap="none" spc="0">
                    <a:ln w="0"/>
                    <a:solidFill>
                      <a:schemeClr val="bg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6" name="正方形/長方形 5"/>
                <p:cNvSpPr/>
                <p:nvPr/>
              </p:nvSpPr>
              <p:spPr>
                <a:xfrm>
                  <a:off x="4355432" y="1842586"/>
                  <a:ext cx="3419475" cy="759182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4000" b="0" cap="none" spc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させない！</a:t>
                  </a:r>
                  <a:endParaRPr lang="en-US" altLang="ja-JP" sz="4000" b="0" cap="none" spc="0">
                    <a:ln w="0"/>
                    <a:solidFill>
                      <a:schemeClr val="bg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7" name="正方形/長方形 6"/>
                <p:cNvSpPr/>
                <p:nvPr/>
              </p:nvSpPr>
              <p:spPr>
                <a:xfrm>
                  <a:off x="4632659" y="2392028"/>
                  <a:ext cx="3419475" cy="759182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4000" b="0" cap="none" spc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許さない！！</a:t>
                  </a:r>
                  <a:endParaRPr lang="en-US" altLang="ja-JP" sz="4000" b="0" cap="none" spc="0">
                    <a:ln w="0"/>
                    <a:solidFill>
                      <a:schemeClr val="bg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grpSp>
              <p:nvGrpSpPr>
                <p:cNvPr id="8" name="グループ化 7"/>
                <p:cNvGrpSpPr/>
                <p:nvPr/>
              </p:nvGrpSpPr>
              <p:grpSpPr>
                <a:xfrm>
                  <a:off x="4549440" y="3034714"/>
                  <a:ext cx="3544305" cy="1059782"/>
                  <a:chOff x="451182" y="1732045"/>
                  <a:chExt cx="3540153" cy="1066800"/>
                </a:xfrm>
              </p:grpSpPr>
              <p:sp>
                <p:nvSpPr>
                  <p:cNvPr id="11" name="正方形/長方形 10"/>
                  <p:cNvSpPr/>
                  <p:nvPr/>
                </p:nvSpPr>
                <p:spPr>
                  <a:xfrm>
                    <a:off x="538865" y="1732045"/>
                    <a:ext cx="3314700" cy="1066800"/>
                  </a:xfrm>
                  <a:prstGeom prst="rect">
                    <a:avLst/>
                  </a:prstGeom>
                  <a:noFill/>
                </p:spPr>
                <p:txBody>
                  <a:bodyPr wrap="square" lIns="91440" tIns="45720" rIns="91440" bIns="45720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ja-JP" altLang="en-US" sz="60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rPr>
                      <a:t>飲酒運転</a:t>
                    </a:r>
                    <a:endParaRPr lang="en-US" altLang="ja-JP" sz="6000" b="0" cap="none" spc="0" dirty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endParaRPr>
                  </a:p>
                </p:txBody>
              </p:sp>
              <p:cxnSp>
                <p:nvCxnSpPr>
                  <p:cNvPr id="12" name="直線コネクタ 11"/>
                  <p:cNvCxnSpPr/>
                  <p:nvPr/>
                </p:nvCxnSpPr>
                <p:spPr>
                  <a:xfrm flipV="1">
                    <a:off x="490749" y="1790078"/>
                    <a:ext cx="3435489" cy="18168"/>
                  </a:xfrm>
                  <a:prstGeom prst="line">
                    <a:avLst/>
                  </a:prstGeom>
                  <a:ln w="762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直線コネクタ 12"/>
                  <p:cNvCxnSpPr/>
                  <p:nvPr/>
                </p:nvCxnSpPr>
                <p:spPr>
                  <a:xfrm flipV="1">
                    <a:off x="451182" y="2733746"/>
                    <a:ext cx="3540153" cy="20187"/>
                  </a:xfrm>
                  <a:prstGeom prst="line">
                    <a:avLst/>
                  </a:prstGeom>
                  <a:ln w="762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" name="正方形/長方形 8"/>
                <p:cNvSpPr/>
                <p:nvPr/>
              </p:nvSpPr>
              <p:spPr>
                <a:xfrm>
                  <a:off x="4603015" y="4389531"/>
                  <a:ext cx="3352799" cy="1285422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ja-JP" altLang="en-US" sz="2000" b="0" cap="none" spc="0" dirty="0" smtClean="0">
                      <a:ln w="0"/>
                      <a:solidFill>
                        <a:schemeClr val="bg1"/>
                      </a:solidFill>
                      <a:latin typeface="+mj-ea"/>
                      <a:ea typeface="+mj-ea"/>
                    </a:rPr>
                    <a:t>　当店</a:t>
                  </a:r>
                  <a:r>
                    <a:rPr lang="ja-JP" altLang="en-US" sz="2000" b="0" cap="none" spc="0" dirty="0">
                      <a:ln w="0"/>
                      <a:solidFill>
                        <a:schemeClr val="bg1"/>
                      </a:solidFill>
                      <a:latin typeface="+mj-ea"/>
                      <a:ea typeface="+mj-ea"/>
                    </a:rPr>
                    <a:t>では飲酒運転するおそれのある方</a:t>
                  </a:r>
                  <a:r>
                    <a:rPr lang="ja-JP" altLang="en-US" sz="2000" b="0" cap="none" spc="0" dirty="0" smtClean="0">
                      <a:ln w="0"/>
                      <a:solidFill>
                        <a:schemeClr val="bg1"/>
                      </a:solidFill>
                      <a:latin typeface="+mj-ea"/>
                      <a:ea typeface="+mj-ea"/>
                    </a:rPr>
                    <a:t>に、お酒を</a:t>
                  </a:r>
                  <a:r>
                    <a:rPr lang="ja-JP" altLang="en-US" sz="2000" b="0" u="sng" cap="none" spc="0" dirty="0" smtClean="0">
                      <a:ln w="0"/>
                      <a:solidFill>
                        <a:schemeClr val="bg1"/>
                      </a:solidFill>
                      <a:latin typeface="+mj-ea"/>
                      <a:ea typeface="+mj-ea"/>
                    </a:rPr>
                    <a:t>提供していません</a:t>
                  </a:r>
                  <a:r>
                    <a:rPr lang="ja-JP" altLang="en-US" sz="2000" b="0" cap="none" spc="0" dirty="0" smtClean="0">
                      <a:ln w="0"/>
                      <a:solidFill>
                        <a:schemeClr val="bg1"/>
                      </a:solidFill>
                      <a:latin typeface="+mj-ea"/>
                      <a:ea typeface="+mj-ea"/>
                    </a:rPr>
                    <a:t>。</a:t>
                  </a:r>
                  <a:endParaRPr lang="en-US" altLang="ja-JP" sz="2000" b="0" cap="none" spc="0" dirty="0" smtClean="0">
                    <a:ln w="0"/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  <a:p>
                  <a:pPr algn="l"/>
                  <a:endParaRPr lang="en-US" altLang="ja-JP" sz="2000" b="0" cap="none" spc="0" dirty="0" smtClean="0">
                    <a:ln w="0"/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  <a:p>
                  <a:pPr algn="l"/>
                  <a:endParaRPr lang="en-US" altLang="ja-JP" sz="2000" b="0" cap="none" spc="0" dirty="0">
                    <a:ln w="0"/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0" name="角丸四角形 9"/>
                <p:cNvSpPr/>
                <p:nvPr/>
              </p:nvSpPr>
              <p:spPr>
                <a:xfrm>
                  <a:off x="4699077" y="7291345"/>
                  <a:ext cx="3194886" cy="802539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kumimoji="1" lang="ja-JP" altLang="en-US" sz="1100">
                      <a:solidFill>
                        <a:srgbClr val="FF0000"/>
                      </a:solidFill>
                    </a:rPr>
                    <a:t>飲食店名</a:t>
                  </a:r>
                </a:p>
              </p:txBody>
            </p:sp>
          </p:grpSp>
          <p:grpSp>
            <p:nvGrpSpPr>
              <p:cNvPr id="16" name="グループ化 15"/>
              <p:cNvGrpSpPr/>
              <p:nvPr/>
            </p:nvGrpSpPr>
            <p:grpSpPr>
              <a:xfrm>
                <a:off x="4218793" y="9524"/>
                <a:ext cx="3647153" cy="6848476"/>
                <a:chOff x="0" y="-1"/>
                <a:chExt cx="3647153" cy="6848476"/>
              </a:xfrm>
            </p:grpSpPr>
            <p:sp>
              <p:nvSpPr>
                <p:cNvPr id="17" name="正方形/長方形 16"/>
                <p:cNvSpPr/>
                <p:nvPr/>
              </p:nvSpPr>
              <p:spPr>
                <a:xfrm>
                  <a:off x="0" y="-1"/>
                  <a:ext cx="3400985" cy="6848476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grpSp>
              <p:nvGrpSpPr>
                <p:cNvPr id="18" name="グループ化 17"/>
                <p:cNvGrpSpPr/>
                <p:nvPr/>
              </p:nvGrpSpPr>
              <p:grpSpPr>
                <a:xfrm>
                  <a:off x="123824" y="602876"/>
                  <a:ext cx="3239604" cy="3090189"/>
                  <a:chOff x="123825" y="606032"/>
                  <a:chExt cx="3248570" cy="3154062"/>
                </a:xfrm>
              </p:grpSpPr>
              <p:grpSp>
                <p:nvGrpSpPr>
                  <p:cNvPr id="24" name="グループ化 23"/>
                  <p:cNvGrpSpPr/>
                  <p:nvPr/>
                </p:nvGrpSpPr>
                <p:grpSpPr>
                  <a:xfrm>
                    <a:off x="123825" y="606032"/>
                    <a:ext cx="3096343" cy="3154062"/>
                    <a:chOff x="123825" y="712928"/>
                    <a:chExt cx="5411320" cy="5321675"/>
                  </a:xfrm>
                </p:grpSpPr>
                <p:sp>
                  <p:nvSpPr>
                    <p:cNvPr id="26" name="正方形/長方形 25"/>
                    <p:cNvSpPr/>
                    <p:nvPr/>
                  </p:nvSpPr>
                  <p:spPr>
                    <a:xfrm rot="1398367">
                      <a:off x="515490" y="3063688"/>
                      <a:ext cx="4584886" cy="47905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endParaRPr kumimoji="1" lang="ja-JP" altLang="en-US" sz="1100"/>
                    </a:p>
                  </p:txBody>
                </p:sp>
                <p:sp>
                  <p:nvSpPr>
                    <p:cNvPr id="27" name="ドーナツ 26"/>
                    <p:cNvSpPr/>
                    <p:nvPr/>
                  </p:nvSpPr>
                  <p:spPr>
                    <a:xfrm>
                      <a:off x="123825" y="712928"/>
                      <a:ext cx="5411320" cy="5321675"/>
                    </a:xfrm>
                    <a:prstGeom prst="donut">
                      <a:avLst>
                        <a:gd name="adj" fmla="val 10772"/>
                      </a:avLst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pic>
                <p:nvPicPr>
                  <p:cNvPr id="25" name="図 24"/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5729" b="93490" l="9896" r="89974">
                                <a14:foregroundMark x1="36328" y1="29427" x2="36328" y2="29427"/>
                                <a14:foregroundMark x1="32813" y1="14323" x2="32813" y2="14323"/>
                                <a14:foregroundMark x1="26042" y1="25911" x2="26042" y2="25911"/>
                                <a14:foregroundMark x1="28516" y1="23047" x2="28516" y2="23047"/>
                                <a14:foregroundMark x1="28906" y1="27344" x2="28906" y2="27344"/>
                                <a14:foregroundMark x1="25391" y1="27995" x2="25391" y2="27995"/>
                                <a14:foregroundMark x1="36589" y1="29036" x2="36589" y2="29036"/>
                                <a14:foregroundMark x1="24349" y1="30859" x2="24349" y2="30859"/>
                                <a14:foregroundMark x1="22917" y1="26953" x2="22917" y2="26953"/>
                                <a14:foregroundMark x1="24609" y1="23828" x2="24609" y2="23828"/>
                                <a14:foregroundMark x1="26042" y1="22786" x2="26042" y2="22786"/>
                                <a14:foregroundMark x1="28906" y1="27604" x2="28906" y2="27604"/>
                                <a14:foregroundMark x1="62760" y1="89583" x2="62760" y2="89583"/>
                                <a14:foregroundMark x1="64323" y1="89583" x2="64323" y2="89583"/>
                                <a14:foregroundMark x1="35156" y1="89583" x2="35156" y2="89583"/>
                              </a14:backgroundRemoval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91650" y="786813"/>
                    <a:ext cx="2880745" cy="2792481"/>
                  </a:xfrm>
                  <a:prstGeom prst="ellipse">
                    <a:avLst/>
                  </a:prstGeom>
                </p:spPr>
              </p:pic>
            </p:grpSp>
            <p:sp>
              <p:nvSpPr>
                <p:cNvPr id="19" name="正方形/長方形 18"/>
                <p:cNvSpPr/>
                <p:nvPr/>
              </p:nvSpPr>
              <p:spPr>
                <a:xfrm>
                  <a:off x="0" y="0"/>
                  <a:ext cx="877163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飲</a:t>
                  </a:r>
                  <a:endParaRPr lang="en-US" altLang="ja-JP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829364" y="0"/>
                  <a:ext cx="877163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5400" b="0" cap="none" spc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酒</a:t>
                  </a:r>
                  <a:endParaRPr lang="en-US" altLang="ja-JP" sz="5400" b="0" cap="none" spc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21" name="正方形/長方形 20"/>
                <p:cNvSpPr/>
                <p:nvPr/>
              </p:nvSpPr>
              <p:spPr>
                <a:xfrm>
                  <a:off x="1655798" y="0"/>
                  <a:ext cx="877163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運</a:t>
                  </a:r>
                  <a:endParaRPr lang="en-US" altLang="ja-JP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22" name="正方形/長方形 21"/>
                <p:cNvSpPr/>
                <p:nvPr/>
              </p:nvSpPr>
              <p:spPr>
                <a:xfrm>
                  <a:off x="2498351" y="0"/>
                  <a:ext cx="877163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5400" b="0" cap="none" spc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転</a:t>
                  </a:r>
                  <a:endParaRPr lang="en-US" altLang="ja-JP" sz="5400" b="0" cap="none" spc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23" name="正方形/長方形 22"/>
                <p:cNvSpPr/>
                <p:nvPr/>
              </p:nvSpPr>
              <p:spPr>
                <a:xfrm>
                  <a:off x="0" y="3526346"/>
                  <a:ext cx="3647153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5400" b="0" cap="none" spc="0" dirty="0">
                      <a:ln w="0"/>
                      <a:solidFill>
                        <a:srgbClr val="FF0000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厳罰</a:t>
                  </a:r>
                  <a:r>
                    <a:rPr lang="ja-JP" altLang="en-US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です！</a:t>
                  </a:r>
                  <a:endParaRPr lang="en-US" altLang="ja-JP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</p:grpSp>
          <p:sp>
            <p:nvSpPr>
              <p:cNvPr id="31" name="正方形/長方形 30"/>
              <p:cNvSpPr/>
              <p:nvPr/>
            </p:nvSpPr>
            <p:spPr>
              <a:xfrm>
                <a:off x="771468" y="4061917"/>
                <a:ext cx="3407794" cy="288752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ja-JP" altLang="en-US" sz="2000" b="0" cap="none" spc="0" dirty="0" smtClean="0">
                    <a:ln w="0"/>
                    <a:solidFill>
                      <a:schemeClr val="tx1"/>
                    </a:solidFill>
                    <a:latin typeface="+mj-ea"/>
                    <a:ea typeface="+mj-ea"/>
                  </a:rPr>
                  <a:t>　</a:t>
                </a:r>
                <a:r>
                  <a:rPr lang="ja-JP" altLang="en-US" sz="2000" b="0" cap="none" spc="0" dirty="0" smtClean="0">
                    <a:ln w="0"/>
                    <a:solidFill>
                      <a:schemeClr val="bg1"/>
                    </a:solidFill>
                    <a:latin typeface="+mj-ea"/>
                    <a:ea typeface="+mj-ea"/>
                  </a:rPr>
                  <a:t>また、来店手段などの確認をさせていただきます。</a:t>
                </a:r>
                <a:endParaRPr lang="en-US" altLang="ja-JP" sz="2000" b="0" cap="none" spc="0" dirty="0" smtClean="0">
                  <a:ln w="0"/>
                  <a:solidFill>
                    <a:schemeClr val="bg1"/>
                  </a:solidFill>
                  <a:latin typeface="+mj-ea"/>
                  <a:ea typeface="+mj-ea"/>
                </a:endParaRPr>
              </a:p>
              <a:p>
                <a:pPr algn="l"/>
                <a:endParaRPr lang="en-US" altLang="ja-JP" sz="2000" b="0" cap="none" spc="0" dirty="0" smtClean="0">
                  <a:ln w="0"/>
                  <a:solidFill>
                    <a:schemeClr val="bg1"/>
                  </a:solidFill>
                  <a:latin typeface="+mj-ea"/>
                  <a:ea typeface="+mj-ea"/>
                </a:endParaRPr>
              </a:p>
              <a:p>
                <a:pPr algn="l"/>
                <a:r>
                  <a:rPr lang="ja-JP" altLang="en-US" sz="2000" b="0" cap="none" spc="0" dirty="0" smtClean="0">
                    <a:ln w="0"/>
                    <a:solidFill>
                      <a:schemeClr val="bg1"/>
                    </a:solidFill>
                    <a:latin typeface="+mj-ea"/>
                    <a:ea typeface="+mj-ea"/>
                  </a:rPr>
                  <a:t>　ご迷惑をおかけしますが、ご理解とご協力をお願いします。</a:t>
                </a:r>
                <a:endParaRPr lang="en-US" altLang="ja-JP" sz="2000" b="0" cap="none" spc="0" dirty="0" smtClean="0">
                  <a:ln w="0"/>
                  <a:solidFill>
                    <a:schemeClr val="bg1"/>
                  </a:solidFill>
                  <a:latin typeface="+mj-ea"/>
                  <a:ea typeface="+mj-ea"/>
                </a:endParaRPr>
              </a:p>
              <a:p>
                <a:pPr algn="l"/>
                <a:endParaRPr lang="en-US" altLang="ja-JP" sz="2000" b="0" cap="none" spc="0" dirty="0">
                  <a:ln w="0"/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52" name="正方形/長方形 51"/>
            <p:cNvSpPr/>
            <p:nvPr/>
          </p:nvSpPr>
          <p:spPr>
            <a:xfrm>
              <a:off x="4290950" y="4545371"/>
              <a:ext cx="3755462" cy="5430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3600" b="0" cap="none" spc="0" dirty="0" smtClean="0">
                  <a:ln w="0"/>
                  <a:solidFill>
                    <a:schemeClr val="tx1"/>
                  </a:solidFill>
                  <a:latin typeface="+mj-ea"/>
                  <a:ea typeface="+mj-ea"/>
                </a:rPr>
                <a:t>飲酒運転すれば、</a:t>
              </a:r>
              <a:endParaRPr lang="en-US" altLang="ja-JP" sz="3600" b="0" cap="none" spc="0" dirty="0" smtClean="0">
                <a:ln w="0"/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l"/>
              <a:endParaRPr lang="en-US" altLang="ja-JP" sz="3600" b="0" cap="none" spc="0" dirty="0">
                <a:ln w="0"/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889420" y="160145"/>
            <a:ext cx="45719" cy="1133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889421" y="2904868"/>
            <a:ext cx="45719" cy="1133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889423" y="5590726"/>
            <a:ext cx="45719" cy="1133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853389" y="3013485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切り込み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859253" y="5689141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切り込み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859253" y="238797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切り込み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87512" y="3007897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切り取り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1408438" y="241994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切り取り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1433931" y="3013485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切り取り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1471725" y="5676987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切り取り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562344" y="5149066"/>
            <a:ext cx="3064355" cy="670612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0" cap="none" spc="0" dirty="0" smtClean="0">
                <a:ln w="0"/>
                <a:solidFill>
                  <a:schemeClr val="tx1"/>
                </a:solidFill>
                <a:latin typeface="+mj-ea"/>
                <a:ea typeface="+mj-ea"/>
              </a:rPr>
              <a:t>家族も、仕事も</a:t>
            </a:r>
            <a:endParaRPr lang="en-US" altLang="ja-JP" sz="3600" b="0" cap="none" spc="0" dirty="0" smtClean="0">
              <a:ln w="0"/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endParaRPr lang="en-US" altLang="ja-JP" sz="3600" b="0" cap="none" spc="0" dirty="0">
              <a:ln w="0"/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413097" y="5706457"/>
            <a:ext cx="3483832" cy="829828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u="sng" cap="none" spc="0" dirty="0" smtClean="0">
                <a:ln w="0"/>
                <a:solidFill>
                  <a:srgbClr val="FF0000"/>
                </a:solidFill>
                <a:latin typeface="+mj-ea"/>
                <a:ea typeface="+mj-ea"/>
              </a:rPr>
              <a:t>全てを失います</a:t>
            </a:r>
            <a:r>
              <a:rPr lang="ja-JP" altLang="en-US" sz="3600" cap="none" spc="0" dirty="0" smtClean="0">
                <a:ln w="0"/>
                <a:solidFill>
                  <a:srgbClr val="FF0000"/>
                </a:solidFill>
                <a:latin typeface="+mj-ea"/>
                <a:ea typeface="+mj-ea"/>
              </a:rPr>
              <a:t>。</a:t>
            </a:r>
            <a:endParaRPr lang="en-US" altLang="ja-JP" sz="3600" cap="none" spc="0" dirty="0" smtClean="0">
              <a:ln w="0"/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endParaRPr lang="en-US" altLang="ja-JP" sz="3600" cap="none" spc="0" dirty="0">
              <a:ln w="0"/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856128" y="3089799"/>
            <a:ext cx="3332377" cy="772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>
                    <a:lumMod val="75000"/>
                  </a:schemeClr>
                </a:solidFill>
              </a:rPr>
              <a:t>メニューや広告にご利用ください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268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ワイド画面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ＤＦ特太ゴシック体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2022-06-21T01:51:27Z</dcterms:created>
  <dcterms:modified xsi:type="dcterms:W3CDTF">2022-06-21T01:51:32Z</dcterms:modified>
</cp:coreProperties>
</file>